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6" r:id="rId3"/>
    <p:sldId id="261" r:id="rId4"/>
    <p:sldId id="263" r:id="rId5"/>
    <p:sldId id="264" r:id="rId6"/>
    <p:sldId id="260" r:id="rId7"/>
    <p:sldId id="258" r:id="rId8"/>
    <p:sldId id="265" r:id="rId9"/>
    <p:sldId id="257" r:id="rId10"/>
    <p:sldId id="268" r:id="rId11"/>
    <p:sldId id="262" r:id="rId12"/>
    <p:sldId id="259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1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5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5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0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6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4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0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2419" y="-522511"/>
            <a:ext cx="11567584" cy="8179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4815417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#</a:t>
            </a:r>
            <a:r>
              <a:rPr lang="en-US" sz="6000" dirty="0" err="1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TeamNannyState</a:t>
            </a:r>
            <a:endParaRPr lang="en-US" sz="6000" dirty="0">
              <a:solidFill>
                <a:schemeClr val="bg1"/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623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-the-Cloud-Graphic-ISOs-Acquir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" b="1164"/>
          <a:stretch>
            <a:fillRect/>
          </a:stretch>
        </p:blipFill>
        <p:spPr>
          <a:xfrm>
            <a:off x="-141646" y="-1"/>
            <a:ext cx="12555895" cy="6905259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28" y="3716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1164" y="3982422"/>
            <a:ext cx="2518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  <a:latin typeface="Founders Grotesk Light"/>
                <a:cs typeface="Founders Grotesk Light"/>
              </a:rPr>
              <a:t>Insight</a:t>
            </a:r>
            <a:endParaRPr lang="en-US" sz="7200" dirty="0">
              <a:solidFill>
                <a:schemeClr val="bg1">
                  <a:lumMod val="95000"/>
                </a:schemeClr>
              </a:solidFill>
              <a:latin typeface="Founders Grotesk Light"/>
              <a:cs typeface="Founders Grotesk Light"/>
            </a:endParaRPr>
          </a:p>
        </p:txBody>
      </p:sp>
      <p:pic>
        <p:nvPicPr>
          <p:cNvPr id="11" name="Picture 10" descr="calling_an_ambulan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09" y="788565"/>
            <a:ext cx="2540718" cy="169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1682708-poster-1280-wrinkl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928" y="2207260"/>
            <a:ext cx="1937925" cy="1090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o-GRANDPARENTS-DIVORCE-facebook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5" y="243523"/>
            <a:ext cx="1735248" cy="11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o-GRANDPARENTS-facebook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8106"/>
            <a:ext cx="2042583" cy="102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igstock-Portrait-of-a-happy-family-sta-20544572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2" y="2159742"/>
            <a:ext cx="1289353" cy="902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834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parent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2849"/>
          <a:stretch>
            <a:fillRect/>
          </a:stretch>
        </p:blipFill>
        <p:spPr>
          <a:xfrm>
            <a:off x="-1559760" y="1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15" y="3905825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7951" y="4172862"/>
            <a:ext cx="2812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254061"/>
                </a:solidFill>
                <a:latin typeface="Founders Grotesk Light"/>
                <a:cs typeface="Founders Grotesk Light"/>
              </a:rPr>
              <a:t>Always</a:t>
            </a:r>
            <a:endParaRPr lang="en-US" sz="7200" dirty="0">
              <a:solidFill>
                <a:srgbClr val="254061"/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85468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m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1" b="8721"/>
          <a:stretch>
            <a:fillRect/>
          </a:stretch>
        </p:blipFill>
        <p:spPr>
          <a:xfrm>
            <a:off x="-2286000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3456092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8250" y="3706216"/>
            <a:ext cx="2025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  <a:latin typeface="Founders Grotesk Light"/>
                <a:cs typeface="Founders Grotesk Light"/>
              </a:rPr>
              <a:t>Safe.</a:t>
            </a:r>
            <a:endParaRPr lang="en-US" sz="7200" dirty="0">
              <a:solidFill>
                <a:schemeClr val="accent1">
                  <a:lumMod val="50000"/>
                </a:schemeClr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750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2419" y="-522511"/>
            <a:ext cx="11567584" cy="8179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4815417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#</a:t>
            </a:r>
            <a:r>
              <a:rPr lang="en-US" sz="6000" dirty="0" err="1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TeamNannyState</a:t>
            </a:r>
            <a:endParaRPr lang="en-US" sz="6000" dirty="0">
              <a:solidFill>
                <a:schemeClr val="bg1"/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50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ndma-Smil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995" y="-15367"/>
            <a:ext cx="10368492" cy="6915011"/>
          </a:xfrm>
          <a:prstGeom prst="rect">
            <a:avLst/>
          </a:prstGeo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950" y="384844"/>
            <a:ext cx="4010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>
                <a:solidFill>
                  <a:srgbClr val="254061"/>
                </a:solidFill>
                <a:latin typeface="Founders Grotesk Light"/>
                <a:cs typeface="Founders Grotesk Light"/>
              </a:rPr>
              <a:t>Sentricare</a:t>
            </a:r>
            <a:endParaRPr lang="en-US" sz="7200" dirty="0">
              <a:solidFill>
                <a:srgbClr val="254061"/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606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g_memoryca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-655060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43" y="170349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6721" y="394899"/>
            <a:ext cx="438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254061"/>
                </a:solidFill>
                <a:latin typeface="Founders Grotesk Light"/>
                <a:cs typeface="Founders Grotesk Light"/>
              </a:rPr>
              <a:t>Committed</a:t>
            </a:r>
            <a:endParaRPr lang="en-US" sz="7200" dirty="0">
              <a:solidFill>
                <a:srgbClr val="254061"/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190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stock_000015142796mediu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8509"/>
          <a:stretch>
            <a:fillRect/>
          </a:stretch>
        </p:blipFill>
        <p:spPr>
          <a:xfrm>
            <a:off x="-513342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950" y="384844"/>
            <a:ext cx="2814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254061"/>
                </a:solidFill>
                <a:latin typeface="Founders Grotesk Light"/>
                <a:cs typeface="Founders Grotesk Light"/>
              </a:rPr>
              <a:t>Secure</a:t>
            </a:r>
            <a:endParaRPr lang="en-US" sz="7200" dirty="0">
              <a:solidFill>
                <a:srgbClr val="254061"/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102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all Prevent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 b="8737"/>
          <a:stretch>
            <a:fillRect/>
          </a:stretch>
        </p:blipFill>
        <p:spPr>
          <a:xfrm>
            <a:off x="-1294193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12" y="14014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7648" y="406272"/>
            <a:ext cx="3182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  <a:latin typeface="Founders Grotesk Light"/>
                <a:cs typeface="Founders Grotesk Light"/>
              </a:rPr>
              <a:t>Support</a:t>
            </a:r>
            <a:endParaRPr lang="en-US" sz="7200" dirty="0">
              <a:solidFill>
                <a:schemeClr val="bg1">
                  <a:lumMod val="95000"/>
                </a:schemeClr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57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b0b330159207acfedfd230fa253e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3" b="16433"/>
          <a:stretch>
            <a:fillRect/>
          </a:stretch>
        </p:blipFill>
        <p:spPr>
          <a:xfrm>
            <a:off x="-116414" y="-10583"/>
            <a:ext cx="13723061" cy="7547155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6567" y="426422"/>
            <a:ext cx="3031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  <a:latin typeface="Founders Grotesk Light"/>
                <a:cs typeface="Founders Grotesk Light"/>
              </a:rPr>
              <a:t>Prevent</a:t>
            </a:r>
            <a:endParaRPr lang="en-US" sz="7200" dirty="0">
              <a:solidFill>
                <a:schemeClr val="bg1">
                  <a:lumMod val="95000"/>
                </a:schemeClr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289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s-leak-by-Graham-Brigg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3" b="18113"/>
          <a:stretch>
            <a:fillRect/>
          </a:stretch>
        </p:blipFill>
        <p:spPr>
          <a:xfrm>
            <a:off x="0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656" y="426422"/>
            <a:ext cx="3448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  <a:latin typeface="Founders Grotesk Light"/>
                <a:cs typeface="Founders Grotesk Light"/>
              </a:rPr>
              <a:t>Respond</a:t>
            </a:r>
            <a:endParaRPr lang="en-US" sz="7200" dirty="0">
              <a:solidFill>
                <a:schemeClr val="bg1">
                  <a:lumMod val="95000"/>
                </a:schemeClr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80437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-GRANDPARENTS-DIVORCE-face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27341" cy="6858000"/>
          </a:xfrm>
          <a:prstGeom prst="rect">
            <a:avLst/>
          </a:prstGeo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0724" y="426422"/>
            <a:ext cx="1929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  <a:latin typeface="Founders Grotesk Light"/>
                <a:cs typeface="Founders Grotesk Light"/>
              </a:rPr>
              <a:t>Alert</a:t>
            </a:r>
            <a:endParaRPr lang="en-US" sz="7200" dirty="0">
              <a:solidFill>
                <a:schemeClr val="bg1">
                  <a:lumMod val="95000"/>
                </a:schemeClr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674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emale_comm_cent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-1226160" y="0"/>
            <a:ext cx="12604670" cy="6932083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46" y="4197146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76175" y="4448083"/>
            <a:ext cx="3399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  <a:latin typeface="Founders Grotesk Light"/>
                <a:cs typeface="Founders Grotesk Light"/>
              </a:rPr>
              <a:t>With You</a:t>
            </a:r>
            <a:endParaRPr lang="en-US" sz="7200" dirty="0">
              <a:solidFill>
                <a:schemeClr val="bg1">
                  <a:lumMod val="95000"/>
                </a:schemeClr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315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17</Words>
  <Application>Microsoft Macintosh PowerPoint</Application>
  <PresentationFormat>On-screen Show (4:3)</PresentationFormat>
  <Paragraphs>13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Thomas</dc:creator>
  <cp:lastModifiedBy>Daniel Thomas</cp:lastModifiedBy>
  <cp:revision>13</cp:revision>
  <dcterms:created xsi:type="dcterms:W3CDTF">2014-07-25T09:14:13Z</dcterms:created>
  <dcterms:modified xsi:type="dcterms:W3CDTF">2014-07-25T19:18:14Z</dcterms:modified>
</cp:coreProperties>
</file>